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F48D5-B34C-403A-B136-1235970953FD}" type="datetimeFigureOut">
              <a:rPr lang="fr-FR" smtClean="0"/>
              <a:t>23/09/2015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24ED-4CC5-4531-9CA2-E156A78D6F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30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1E24ED-4CC5-4531-9CA2-E156A78D6F3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902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angle à coins arrondi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angle à coins arrondi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156BAA8-5AFC-46B0-875B-B6D2E2583575}" type="datetimeFigureOut">
              <a:rPr lang="fr-FR" smtClean="0"/>
              <a:t>23/09/2015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B10B12-FEF6-4E59-BF05-DC82635DD6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BAA8-5AFC-46B0-875B-B6D2E2583575}" type="datetimeFigureOut">
              <a:rPr lang="fr-FR" smtClean="0"/>
              <a:t>23/09/2015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0B12-FEF6-4E59-BF05-DC82635DD6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BAA8-5AFC-46B0-875B-B6D2E2583575}" type="datetimeFigureOut">
              <a:rPr lang="fr-FR" smtClean="0"/>
              <a:t>23/09/2015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0B12-FEF6-4E59-BF05-DC82635DD6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BAA8-5AFC-46B0-875B-B6D2E2583575}" type="datetimeFigureOut">
              <a:rPr lang="fr-FR" smtClean="0"/>
              <a:t>23/09/2015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0B12-FEF6-4E59-BF05-DC82635DD6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BAA8-5AFC-46B0-875B-B6D2E2583575}" type="datetimeFigureOut">
              <a:rPr lang="fr-FR" smtClean="0"/>
              <a:t>23/09/2015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0B12-FEF6-4E59-BF05-DC82635DD6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BAA8-5AFC-46B0-875B-B6D2E2583575}" type="datetimeFigureOut">
              <a:rPr lang="fr-FR" smtClean="0"/>
              <a:t>23/09/2015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0B12-FEF6-4E59-BF05-DC82635DD6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56BAA8-5AFC-46B0-875B-B6D2E2583575}" type="datetimeFigureOut">
              <a:rPr lang="fr-FR" smtClean="0"/>
              <a:t>23/09/2015</a:t>
            </a:fld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B10B12-FEF6-4E59-BF05-DC82635DD682}" type="slidenum">
              <a:rPr lang="fr-FR" smtClean="0"/>
              <a:t>‹N°›</a:t>
            </a:fld>
            <a:endParaRPr lang="fr-FR"/>
          </a:p>
        </p:txBody>
      </p:sp>
      <p:sp>
        <p:nvSpPr>
          <p:cNvPr id="28" name="Espace réservé du pied de page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156BAA8-5AFC-46B0-875B-B6D2E2583575}" type="datetimeFigureOut">
              <a:rPr lang="fr-FR" smtClean="0"/>
              <a:t>23/09/2015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1B10B12-FEF6-4E59-BF05-DC82635DD6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BAA8-5AFC-46B0-875B-B6D2E2583575}" type="datetimeFigureOut">
              <a:rPr lang="fr-FR" smtClean="0"/>
              <a:t>23/09/2015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0B12-FEF6-4E59-BF05-DC82635DD6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BAA8-5AFC-46B0-875B-B6D2E2583575}" type="datetimeFigureOut">
              <a:rPr lang="fr-FR" smtClean="0"/>
              <a:t>23/09/2015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0B12-FEF6-4E59-BF05-DC82635DD6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6BAA8-5AFC-46B0-875B-B6D2E2583575}" type="datetimeFigureOut">
              <a:rPr lang="fr-FR" smtClean="0"/>
              <a:t>23/09/2015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10B12-FEF6-4E59-BF05-DC82635DD68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angle à coins arrondi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angle à coins arrondi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156BAA8-5AFC-46B0-875B-B6D2E2583575}" type="datetimeFigureOut">
              <a:rPr lang="fr-FR" smtClean="0"/>
              <a:t>23/09/2015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1B10B12-FEF6-4E59-BF05-DC82635DD68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Journée Éducation Thérapeutique du patient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Rennes, le 24 septembre 2015</a:t>
            </a:r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5940152" y="4725144"/>
            <a:ext cx="2648744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</p:txBody>
      </p:sp>
      <p:pic>
        <p:nvPicPr>
          <p:cNvPr id="1026" name="Picture 2" descr="H:\Secrétariat\Logo du Corevih\LogoCoreVI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524" y="5574709"/>
            <a:ext cx="1417977" cy="900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9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/>
              <a:t>Programme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196752"/>
            <a:ext cx="8352928" cy="532859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fr-FR" sz="1600" b="1" dirty="0">
                <a:solidFill>
                  <a:schemeClr val="tx2"/>
                </a:solidFill>
                <a:ea typeface="+mj-ea"/>
                <a:cs typeface="+mj-cs"/>
              </a:rPr>
              <a:t>MATIN</a:t>
            </a:r>
          </a:p>
          <a:p>
            <a:pPr marL="109728" indent="0">
              <a:buNone/>
            </a:pPr>
            <a:endParaRPr lang="fr-FR" sz="105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09728" indent="0">
              <a:buNone/>
            </a:pPr>
            <a:r>
              <a:rPr lang="fr-FR" sz="1600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10h - Accueil </a:t>
            </a: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– 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Élodie </a:t>
            </a:r>
            <a:r>
              <a:rPr lang="fr-FR" sz="1600" b="1" i="1" dirty="0" err="1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Labbay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, IDE Chu Rennes &amp;</a:t>
            </a:r>
          </a:p>
          <a:p>
            <a:pPr marL="109728" indent="0">
              <a:buNone/>
              <a:tabLst>
                <a:tab pos="1520825" algn="l"/>
              </a:tabLst>
            </a:pP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	Yann </a:t>
            </a:r>
            <a:r>
              <a:rPr lang="fr-FR" sz="1600" b="1" i="1" dirty="0" err="1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Quintric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, PH Chu Brest</a:t>
            </a:r>
            <a:endParaRPr lang="fr-FR" sz="1600" b="1" i="1" dirty="0">
              <a:solidFill>
                <a:schemeClr val="tx2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marL="109728" indent="0">
              <a:buNone/>
            </a:pPr>
            <a:endParaRPr lang="fr-FR" sz="1000" b="1" dirty="0">
              <a:solidFill>
                <a:schemeClr val="tx2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10h10 </a:t>
            </a:r>
            <a:r>
              <a:rPr lang="fr-FR" sz="1600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- Retour sur la formation Myriade – </a:t>
            </a:r>
            <a:r>
              <a:rPr lang="fr-FR" sz="1600" b="1" i="1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Marie-Pierre </a:t>
            </a:r>
            <a:r>
              <a:rPr lang="fr-FR" sz="1600" b="1" i="1" dirty="0" err="1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Pennel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, formatrice</a:t>
            </a:r>
            <a:r>
              <a:rPr lang="fr-FR" sz="1600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1600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fr-FR" sz="1000" i="1" dirty="0">
              <a:solidFill>
                <a:schemeClr val="tx2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10h55 </a:t>
            </a:r>
            <a:r>
              <a:rPr lang="fr-FR" sz="1600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- Quelles stratégies des séances d’ETP Collectives ?</a:t>
            </a: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L’exemple de Brest : </a:t>
            </a:r>
            <a:r>
              <a:rPr lang="fr-FR" sz="1600" b="1" i="1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Nolwenn 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Kerebel, IDE Chu Brest &amp; </a:t>
            </a:r>
            <a:r>
              <a:rPr lang="fr-FR" sz="1600" b="1" i="1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Ronan 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Bernard, Aides </a:t>
            </a:r>
            <a:endParaRPr lang="fr-FR" sz="1600" b="1" i="1" dirty="0">
              <a:solidFill>
                <a:schemeClr val="tx2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L’exemple de Quimper : </a:t>
            </a:r>
            <a:r>
              <a:rPr lang="fr-FR" sz="1600" b="1" i="1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François-Baptiste </a:t>
            </a:r>
            <a:r>
              <a:rPr lang="fr-FR" sz="1600" b="1" i="1" dirty="0" err="1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Drévillon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, IDE Chic Quimper</a:t>
            </a:r>
            <a:endParaRPr lang="fr-FR" sz="1600" b="1" i="1" dirty="0">
              <a:solidFill>
                <a:schemeClr val="tx2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fr-FR" sz="1000" i="1" dirty="0">
              <a:solidFill>
                <a:schemeClr val="tx2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11h25 </a:t>
            </a:r>
            <a:r>
              <a:rPr lang="fr-FR" sz="1600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- Connaître l’offre en ETP pour mieux orienter les </a:t>
            </a: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professionnels </a:t>
            </a: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Mathilde </a:t>
            </a:r>
            <a:r>
              <a:rPr lang="fr-FR" sz="1600" b="1" i="1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Cosson, Coordinatrice régionale ETP – </a:t>
            </a:r>
            <a:r>
              <a:rPr lang="fr-FR" sz="1600" b="1" i="1" dirty="0" err="1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Ireps</a:t>
            </a:r>
            <a:r>
              <a:rPr lang="fr-FR" sz="1600" b="1" i="1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 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Rennes</a:t>
            </a: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Yannick </a:t>
            </a:r>
            <a:r>
              <a:rPr lang="fr-FR" sz="1600" b="1" i="1" dirty="0" err="1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Raude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, Infirmier coordinateur Réseau </a:t>
            </a:r>
            <a:r>
              <a:rPr lang="fr-FR" sz="1600" b="1" i="1" dirty="0" err="1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Codiab-Kalon’IC</a:t>
            </a:r>
            <a:r>
              <a:rPr lang="fr-FR" sz="1600" b="1" i="1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, Lorient</a:t>
            </a: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b="1" i="1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Isabelle </a:t>
            </a:r>
            <a:r>
              <a:rPr lang="fr-FR" sz="1600" b="1" i="1" dirty="0" err="1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Cardiet</a:t>
            </a:r>
            <a:r>
              <a:rPr lang="fr-FR" sz="1600" b="1" i="1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, Pharmacienne, Chu </a:t>
            </a:r>
            <a:r>
              <a:rPr lang="fr-FR" sz="1600" b="1" i="1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Rennes</a:t>
            </a:r>
          </a:p>
          <a:p>
            <a:pPr lvl="2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Cécile </a:t>
            </a:r>
            <a:r>
              <a:rPr lang="fr-FR" sz="1600" b="1" i="1" dirty="0" err="1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Wilkosky</a:t>
            </a:r>
            <a:r>
              <a:rPr lang="fr-FR" sz="1600" b="1" i="1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, Interne en pharmacie</a:t>
            </a:r>
            <a:br>
              <a:rPr lang="fr-FR" sz="1600" b="1" i="1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fr-FR" sz="1000" b="1" i="1" dirty="0">
              <a:solidFill>
                <a:schemeClr val="tx2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12h20 - Déjeuner</a:t>
            </a:r>
            <a:endParaRPr lang="fr-FR" sz="1600" dirty="0">
              <a:solidFill>
                <a:schemeClr val="tx2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>
              <a:buClr>
                <a:srgbClr val="C00000"/>
              </a:buClr>
            </a:pPr>
            <a:endParaRPr lang="fr-FR" sz="2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631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521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fr-FR" sz="1600" b="1" dirty="0" smtClean="0">
                <a:solidFill>
                  <a:schemeClr val="tx2"/>
                </a:solidFill>
                <a:ea typeface="+mj-ea"/>
                <a:cs typeface="+mj-cs"/>
              </a:rPr>
              <a:t>APRÈS-MIDI</a:t>
            </a:r>
          </a:p>
          <a:p>
            <a:pPr marL="109728" indent="0">
              <a:buClr>
                <a:srgbClr val="C00000"/>
              </a:buClr>
              <a:buNone/>
            </a:pPr>
            <a:endParaRPr lang="fr-FR" sz="2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buClr>
                <a:srgbClr val="C00000"/>
              </a:buClr>
            </a:pP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14h00 - Comment faire apprendre en ETP... – 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Pr Jean </a:t>
            </a:r>
            <a:r>
              <a:rPr lang="fr-FR" sz="1600" b="1" i="1" dirty="0" err="1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Jouquan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, Professeur Chu Brest</a:t>
            </a:r>
            <a:endParaRPr lang="fr-FR" sz="1600" b="1" i="1" dirty="0">
              <a:solidFill>
                <a:schemeClr val="tx2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>
              <a:buClr>
                <a:srgbClr val="C00000"/>
              </a:buClr>
            </a:pPr>
            <a:endParaRPr lang="fr-FR" sz="1600" b="1" dirty="0">
              <a:solidFill>
                <a:schemeClr val="tx2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>
              <a:buClr>
                <a:srgbClr val="C00000"/>
              </a:buClr>
            </a:pPr>
            <a:r>
              <a:rPr lang="fr-FR" sz="1600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14h45 </a:t>
            </a: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- Ateliers « renforcer </a:t>
            </a:r>
            <a:r>
              <a:rPr lang="fr-FR" sz="1600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la place et la parole du </a:t>
            </a: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patient </a:t>
            </a:r>
            <a:r>
              <a:rPr lang="fr-FR" sz="1600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/ l’évaluation par le </a:t>
            </a: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patient »</a:t>
            </a:r>
          </a:p>
          <a:p>
            <a:pPr marL="715963" indent="0">
              <a:buClr>
                <a:srgbClr val="C00000"/>
              </a:buClr>
              <a:buNone/>
            </a:pPr>
            <a:r>
              <a:rPr lang="fr-FR" sz="1600" b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2 sous-groupes animés par :</a:t>
            </a:r>
            <a:br>
              <a:rPr lang="fr-FR" sz="1600" b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r>
              <a:rPr lang="fr-FR" sz="1600" b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1600" b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r>
              <a:rPr lang="fr-FR" sz="1600" b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* 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Élodie </a:t>
            </a:r>
            <a:r>
              <a:rPr lang="fr-FR" sz="1600" b="1" i="1" dirty="0" err="1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Labbay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, IDE Chu Rennes &amp; Pascal Malo, Aides Nantes</a:t>
            </a:r>
          </a:p>
          <a:p>
            <a:pPr marL="715963" indent="0">
              <a:buClr>
                <a:srgbClr val="C00000"/>
              </a:buClr>
              <a:buNone/>
            </a:pP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r>
              <a:rPr lang="fr-FR" sz="1600" b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* 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Nolwenn </a:t>
            </a:r>
            <a:r>
              <a:rPr lang="fr-FR" sz="1600" b="1" i="1" dirty="0" err="1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Kerebel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, IDE Chu Brest &amp; Ronan Bernard,  Aides Bretagne</a:t>
            </a:r>
          </a:p>
          <a:p>
            <a:pPr marL="1349375" indent="0">
              <a:buClr>
                <a:srgbClr val="C00000"/>
              </a:buClr>
              <a:buNone/>
            </a:pPr>
            <a:endParaRPr lang="fr-FR" sz="1600" b="1" i="1" dirty="0">
              <a:solidFill>
                <a:schemeClr val="tx2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>
              <a:buClr>
                <a:srgbClr val="C00000"/>
              </a:buClr>
            </a:pP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15h30 - Synthèse </a:t>
            </a:r>
            <a:r>
              <a:rPr lang="fr-FR" sz="1600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des ateliers</a:t>
            </a:r>
            <a:br>
              <a:rPr lang="fr-FR" sz="1600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fr-FR" sz="1600" dirty="0">
              <a:solidFill>
                <a:schemeClr val="tx2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>
              <a:buClr>
                <a:srgbClr val="C00000"/>
              </a:buClr>
            </a:pP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16h00 - Conclusion  et </a:t>
            </a:r>
            <a:r>
              <a:rPr lang="fr-FR" sz="1600" dirty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évaluation de la </a:t>
            </a: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journée  - Dr Cédric </a:t>
            </a:r>
            <a:r>
              <a:rPr lang="fr-FR" sz="1600" dirty="0" err="1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Arvieux</a:t>
            </a:r>
            <a:r>
              <a:rPr lang="fr-FR" sz="1600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, 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Président du </a:t>
            </a:r>
            <a:r>
              <a:rPr lang="fr-FR" sz="1600" b="1" i="1" dirty="0" err="1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Corevih</a:t>
            </a:r>
            <a:r>
              <a:rPr lang="fr-FR" sz="1600" b="1" i="1" dirty="0" smtClean="0">
                <a:solidFill>
                  <a:schemeClr val="tx2"/>
                </a:solidFill>
                <a:latin typeface="Georgia" panose="02040502050405020303" pitchFamily="18" charset="0"/>
                <a:ea typeface="+mj-ea"/>
                <a:cs typeface="+mj-cs"/>
              </a:rPr>
              <a:t> Bretagne</a:t>
            </a:r>
            <a:endParaRPr lang="fr-FR" sz="1600" b="1" i="1" dirty="0">
              <a:solidFill>
                <a:schemeClr val="tx2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endParaRPr lang="fr-FR" sz="1600" b="1" i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109728" indent="0" algn="ctr">
              <a:buNone/>
            </a:pPr>
            <a:r>
              <a:rPr lang="fr-FR" sz="2000" dirty="0" smtClean="0">
                <a:sym typeface="Wingdings 2"/>
              </a:rPr>
              <a:t>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15460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in">
  <a:themeElements>
    <a:clrScheme name="Urbai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i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i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237</TotalTime>
  <Words>46</Words>
  <Application>Microsoft Office PowerPoint</Application>
  <PresentationFormat>Affichage à l'écran (4:3)</PresentationFormat>
  <Paragraphs>32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Urbain</vt:lpstr>
      <vt:lpstr>Journée Éducation Thérapeutique du patient</vt:lpstr>
      <vt:lpstr>Programme</vt:lpstr>
      <vt:lpstr>Présentation PowerPoint</vt:lpstr>
    </vt:vector>
  </TitlesOfParts>
  <Company>CHU-RENNES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Éducation Thérapeutique du patient</dc:title>
  <dc:creator>DUCEPT Myriam</dc:creator>
  <cp:lastModifiedBy>DUCEPT Myriam</cp:lastModifiedBy>
  <cp:revision>37</cp:revision>
  <dcterms:created xsi:type="dcterms:W3CDTF">2015-09-21T13:43:20Z</dcterms:created>
  <dcterms:modified xsi:type="dcterms:W3CDTF">2015-09-23T10:38:13Z</dcterms:modified>
</cp:coreProperties>
</file>